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7" r:id="rId1"/>
  </p:sldMasterIdLst>
  <p:notesMasterIdLst>
    <p:notesMasterId r:id="rId20"/>
  </p:notesMasterIdLst>
  <p:sldIdLst>
    <p:sldId id="256" r:id="rId2"/>
    <p:sldId id="257" r:id="rId3"/>
    <p:sldId id="259" r:id="rId4"/>
    <p:sldId id="260" r:id="rId5"/>
    <p:sldId id="261" r:id="rId6"/>
    <p:sldId id="263" r:id="rId7"/>
    <p:sldId id="264" r:id="rId8"/>
    <p:sldId id="262" r:id="rId9"/>
    <p:sldId id="267" r:id="rId10"/>
    <p:sldId id="268" r:id="rId11"/>
    <p:sldId id="269" r:id="rId12"/>
    <p:sldId id="270" r:id="rId13"/>
    <p:sldId id="271" r:id="rId14"/>
    <p:sldId id="275" r:id="rId15"/>
    <p:sldId id="273" r:id="rId16"/>
    <p:sldId id="274" r:id="rId17"/>
    <p:sldId id="265" r:id="rId18"/>
    <p:sldId id="266"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0" d="100"/>
          <a:sy n="70" d="100"/>
        </p:scale>
        <p:origin x="-112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B8A359-396E-2F42-B17C-957B0EBB4CB5}" type="datetimeFigureOut">
              <a:rPr lang="en-US" smtClean="0"/>
              <a:pPr/>
              <a:t>12/5/2016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AEA2D7-66AF-294C-8BCC-327C0DC5A71B}" type="slidenum">
              <a:rPr lang="en-US" smtClean="0"/>
              <a:pPr/>
              <a:t>‹nr.›</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Health improves because of the parasympathetic fulfillment. Because parasympathetic gives you enlightenment which flows into sympathetic and your health improves.</a:t>
            </a:r>
            <a:endParaRPr lang="en-US" dirty="0"/>
          </a:p>
        </p:txBody>
      </p:sp>
      <p:sp>
        <p:nvSpPr>
          <p:cNvPr id="4" name="Slide Number Placeholder 3"/>
          <p:cNvSpPr>
            <a:spLocks noGrp="1"/>
          </p:cNvSpPr>
          <p:nvPr>
            <p:ph type="sldNum" sz="quarter" idx="10"/>
          </p:nvPr>
        </p:nvSpPr>
        <p:spPr/>
        <p:txBody>
          <a:bodyPr/>
          <a:lstStyle/>
          <a:p>
            <a:fld id="{80AEA2D7-66AF-294C-8BCC-327C0DC5A71B}" type="slidenum">
              <a:rPr lang="en-US" smtClean="0"/>
              <a:pPr/>
              <a:t>5</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EA2D7-66AF-294C-8BCC-327C0DC5A71B}" type="slidenum">
              <a:rPr lang="en-US" smtClean="0"/>
              <a:pPr/>
              <a:t>16</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you listen to My lectures, and some of them which are written down, you will know how Kundalini helps to cure most of the diseases.</a:t>
            </a:r>
            <a:endParaRPr lang="en-US" dirty="0"/>
          </a:p>
        </p:txBody>
      </p:sp>
      <p:sp>
        <p:nvSpPr>
          <p:cNvPr id="4" name="Slide Number Placeholder 3"/>
          <p:cNvSpPr>
            <a:spLocks noGrp="1"/>
          </p:cNvSpPr>
          <p:nvPr>
            <p:ph type="sldNum" sz="quarter" idx="10"/>
          </p:nvPr>
        </p:nvSpPr>
        <p:spPr/>
        <p:txBody>
          <a:bodyPr/>
          <a:lstStyle/>
          <a:p>
            <a:fld id="{80AEA2D7-66AF-294C-8BCC-327C0DC5A71B}" type="slidenum">
              <a:rPr lang="en-US" smtClean="0"/>
              <a:pPr/>
              <a:t>8</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a:t>
            </a:r>
            <a:endParaRPr lang="en-US" dirty="0"/>
          </a:p>
        </p:txBody>
      </p:sp>
      <p:sp>
        <p:nvSpPr>
          <p:cNvPr id="4" name="Slide Number Placeholder 3"/>
          <p:cNvSpPr>
            <a:spLocks noGrp="1"/>
          </p:cNvSpPr>
          <p:nvPr>
            <p:ph type="sldNum" sz="quarter" idx="10"/>
          </p:nvPr>
        </p:nvSpPr>
        <p:spPr/>
        <p:txBody>
          <a:bodyPr/>
          <a:lstStyle/>
          <a:p>
            <a:fld id="{80AEA2D7-66AF-294C-8BCC-327C0DC5A71B}" type="slidenum">
              <a:rPr lang="en-US" smtClean="0"/>
              <a:pPr/>
              <a:t>9</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EA2D7-66AF-294C-8BCC-327C0DC5A71B}" type="slidenum">
              <a:rPr lang="en-US" smtClean="0"/>
              <a:pPr/>
              <a:t>10</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EA2D7-66AF-294C-8BCC-327C0DC5A71B}" type="slidenum">
              <a:rPr lang="en-US" smtClean="0"/>
              <a:pPr/>
              <a:t>11</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EA2D7-66AF-294C-8BCC-327C0DC5A71B}" type="slidenum">
              <a:rPr lang="en-US" smtClean="0"/>
              <a:pPr/>
              <a:t>12</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EA2D7-66AF-294C-8BCC-327C0DC5A71B}" type="slidenum">
              <a:rPr lang="en-US" smtClean="0"/>
              <a:pPr/>
              <a:t>13</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EA2D7-66AF-294C-8BCC-327C0DC5A71B}" type="slidenum">
              <a:rPr lang="en-US" smtClean="0"/>
              <a:pPr/>
              <a:t>14</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EA2D7-66AF-294C-8BCC-327C0DC5A71B}" type="slidenum">
              <a:rPr lang="en-US" smtClean="0"/>
              <a:pPr/>
              <a:t>15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93776" y="3776472"/>
            <a:ext cx="7196328" cy="1470025"/>
          </a:xfrm>
        </p:spPr>
        <p:txBody>
          <a:bodyPr vert="horz" lIns="91440" tIns="45720" rIns="91440" bIns="45720" rtlCol="0" anchor="b" anchorCtr="0">
            <a:noAutofit/>
          </a:bodyPr>
          <a:lstStyle>
            <a:lvl1pPr algn="l" defTabSz="914400" rtl="0" eaLnBrk="1" latinLnBrk="0" hangingPunct="1">
              <a:spcBef>
                <a:spcPct val="0"/>
              </a:spcBef>
              <a:buNone/>
              <a:defRPr sz="4800" kern="1200">
                <a:solidFill>
                  <a:schemeClr val="tx2"/>
                </a:solidFill>
                <a:effectLst>
                  <a:outerShdw blurRad="50800" dist="25400" dir="2700000" algn="tl" rotWithShape="0">
                    <a:schemeClr val="bg1">
                      <a:alpha val="40000"/>
                    </a:schemeClr>
                  </a:outerShdw>
                </a:effectLst>
                <a:latin typeface="+mj-lt"/>
                <a:ea typeface="+mj-ea"/>
                <a:cs typeface="+mj-cs"/>
              </a:defRPr>
            </a:lvl1pPr>
          </a:lstStyle>
          <a:p>
            <a:r>
              <a:rPr lang="en-GB" smtClean="0"/>
              <a:t>Click to edit Master title style</a:t>
            </a:r>
            <a:endParaRPr/>
          </a:p>
        </p:txBody>
      </p:sp>
      <p:sp>
        <p:nvSpPr>
          <p:cNvPr id="3" name="Subtitle 2"/>
          <p:cNvSpPr>
            <a:spLocks noGrp="1"/>
          </p:cNvSpPr>
          <p:nvPr>
            <p:ph type="subTitle" idx="1"/>
          </p:nvPr>
        </p:nvSpPr>
        <p:spPr>
          <a:xfrm>
            <a:off x="493776" y="5257800"/>
            <a:ext cx="7196328" cy="987552"/>
          </a:xfrm>
        </p:spPr>
        <p:txBody>
          <a:bodyPr vert="horz" lIns="91440" tIns="45720" rIns="91440" bIns="45720" rtlCol="0" anchor="t" anchorCtr="0">
            <a:noAutofit/>
          </a:bodyPr>
          <a:lstStyle>
            <a:lvl1pPr marL="0" indent="0" algn="l" defTabSz="914400" rtl="0" eaLnBrk="1" latinLnBrk="0" hangingPunct="1">
              <a:spcBef>
                <a:spcPct val="0"/>
              </a:spcBef>
              <a:buFont typeface="Wingdings 2" pitchFamily="18" charset="2"/>
              <a:buNone/>
              <a:defRPr sz="180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a:p>
        </p:txBody>
      </p:sp>
      <p:sp>
        <p:nvSpPr>
          <p:cNvPr id="4" name="Date Placeholder 3"/>
          <p:cNvSpPr>
            <a:spLocks noGrp="1"/>
          </p:cNvSpPr>
          <p:nvPr>
            <p:ph type="dt" sz="half" idx="10"/>
          </p:nvPr>
        </p:nvSpPr>
        <p:spPr/>
        <p:txBody>
          <a:bodyPr/>
          <a:lstStyle/>
          <a:p>
            <a:fld id="{962BCEFC-3F53-A740-8E98-E47FD18068C1}" type="datetimeFigureOut">
              <a:rPr lang="en-US" smtClean="0"/>
              <a:pPr/>
              <a:t>12/5/2016</a:t>
            </a:fld>
            <a:endParaRPr lang="en-US" dirty="0"/>
          </a:p>
        </p:txBody>
      </p:sp>
      <p:sp>
        <p:nvSpPr>
          <p:cNvPr id="5" name="Footer Placeholder 4"/>
          <p:cNvSpPr>
            <a:spLocks noGrp="1"/>
          </p:cNvSpPr>
          <p:nvPr>
            <p:ph type="ftr" sz="quarter" idx="11"/>
          </p:nvPr>
        </p:nvSpPr>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5175" y="4267200"/>
            <a:ext cx="7612063" cy="1100138"/>
          </a:xfrm>
        </p:spPr>
        <p:txBody>
          <a:bodyPr anchor="b"/>
          <a:lstStyle>
            <a:lvl1pPr algn="ctr">
              <a:defRPr sz="4400" b="0">
                <a:solidFill>
                  <a:schemeClr val="bg1"/>
                </a:solidFill>
                <a:effectLst>
                  <a:outerShdw blurRad="63500" dist="50800" dir="2700000" algn="tl" rotWithShape="0">
                    <a:prstClr val="black">
                      <a:alpha val="50000"/>
                    </a:prstClr>
                  </a:outerShdw>
                </a:effectLst>
              </a:defRPr>
            </a:lvl1pPr>
          </a:lstStyle>
          <a:p>
            <a:r>
              <a:rPr lang="en-GB" smtClean="0"/>
              <a:t>Click to edit Master title style</a:t>
            </a:r>
            <a:endParaRPr/>
          </a:p>
        </p:txBody>
      </p:sp>
      <p:sp>
        <p:nvSpPr>
          <p:cNvPr id="3" name="Picture Placeholder 2"/>
          <p:cNvSpPr>
            <a:spLocks noGrp="1"/>
          </p:cNvSpPr>
          <p:nvPr>
            <p:ph type="pic" idx="1"/>
          </p:nvPr>
        </p:nvSpPr>
        <p:spPr>
          <a:xfrm rot="21414040">
            <a:off x="1779080" y="450465"/>
            <a:ext cx="5486400" cy="3626214"/>
          </a:xfrm>
          <a:solidFill>
            <a:srgbClr val="FFFFFF">
              <a:shade val="85000"/>
            </a:srgbClr>
          </a:solidFill>
          <a:ln w="38100" cap="sq">
            <a:solidFill>
              <a:srgbClr val="FDFDFD"/>
            </a:solidFill>
            <a:miter lim="800000"/>
          </a:ln>
          <a:effectLst>
            <a:outerShdw blurRad="88900" dist="25400" dir="5400000" sx="101000" sy="101000" algn="t" rotWithShape="0">
              <a:prstClr val="black">
                <a:alpha val="50000"/>
              </a:prstClr>
            </a:outerShdw>
          </a:effectLst>
          <a:scene3d>
            <a:camera prst="orthographicFront"/>
            <a:lightRig rig="twoPt" dir="t">
              <a:rot lat="0" lon="0" rev="7200000"/>
            </a:lightRig>
          </a:scene3d>
          <a:sp3d prstMaterial="matte">
            <a:bevelT w="22860" h="12700"/>
            <a:contourClr>
              <a:srgbClr val="FFFFFF"/>
            </a:contourClr>
          </a:sp3d>
        </p:spPr>
        <p:txBody>
          <a:bodyPr vert="horz" lIns="91440" tIns="45720" rIns="91440" bIns="45720" rtlCol="0">
            <a:normAutofit/>
          </a:bodyPr>
          <a:lstStyle>
            <a:lvl1pPr marL="342900" indent="-342900" algn="l" defTabSz="914400" rtl="0" eaLnBrk="1" latinLnBrk="0" hangingPunct="1">
              <a:spcBef>
                <a:spcPts val="2000"/>
              </a:spcBef>
              <a:buFont typeface="Wingdings 2" pitchFamily="18" charset="2"/>
              <a:buNone/>
              <a:defRPr sz="1800" kern="1200">
                <a:solidFill>
                  <a:schemeClr val="bg1"/>
                </a:solidFill>
                <a:effectLst>
                  <a:outerShdw blurRad="63500" dist="50800" dir="2700000" algn="tl" rotWithShape="0">
                    <a:prstClr val="black">
                      <a:alpha val="5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smtClean="0"/>
              <a:t>Click icon to add picture</a:t>
            </a:r>
            <a:endParaRPr dirty="0"/>
          </a:p>
        </p:txBody>
      </p:sp>
      <p:sp>
        <p:nvSpPr>
          <p:cNvPr id="4" name="Text Placeholder 3"/>
          <p:cNvSpPr>
            <a:spLocks noGrp="1"/>
          </p:cNvSpPr>
          <p:nvPr>
            <p:ph type="body" sz="half" idx="2"/>
          </p:nvPr>
        </p:nvSpPr>
        <p:spPr>
          <a:xfrm>
            <a:off x="765175" y="5443538"/>
            <a:ext cx="7612063" cy="804862"/>
          </a:xfrm>
        </p:spPr>
        <p:txBody>
          <a:bodyPr>
            <a:normAutofit/>
          </a:bodyPr>
          <a:lstStyle>
            <a:lvl1pPr marL="0" indent="0" algn="ctr">
              <a:spcBef>
                <a:spcPts val="300"/>
              </a:spcBef>
              <a:buNone/>
              <a:defRPr sz="1800">
                <a:effectLst>
                  <a:outerShdw blurRad="63500" dist="50800" dir="2700000" algn="tl" rotWithShape="0">
                    <a:prstClr val="black">
                      <a:alpha val="50000"/>
                    </a:prstClr>
                  </a:outerShdw>
                </a:effectLs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962BCEFC-3F53-A740-8E98-E47FD18068C1}" type="datetimeFigureOut">
              <a:rPr lang="en-US" smtClean="0"/>
              <a:pPr/>
              <a:t>12/5/2016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25B2816-2EA8-0F4E-AD8C-56E2D33E4FE4}" type="slidenum">
              <a:rPr lang="en-US" smtClean="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 Pictures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8946" y="381000"/>
            <a:ext cx="3250360" cy="1631950"/>
          </a:xfrm>
        </p:spPr>
        <p:txBody>
          <a:bodyPr anchor="b"/>
          <a:lstStyle>
            <a:lvl1pPr algn="ctr">
              <a:defRPr sz="3600" b="0"/>
            </a:lvl1pPr>
          </a:lstStyle>
          <a:p>
            <a:r>
              <a:rPr lang="en-GB" smtClean="0"/>
              <a:t>Click to edit Master title style</a:t>
            </a:r>
            <a:endParaRPr/>
          </a:p>
        </p:txBody>
      </p:sp>
      <p:sp>
        <p:nvSpPr>
          <p:cNvPr id="4" name="Text Placeholder 3"/>
          <p:cNvSpPr>
            <a:spLocks noGrp="1"/>
          </p:cNvSpPr>
          <p:nvPr>
            <p:ph type="body" sz="half" idx="2"/>
          </p:nvPr>
        </p:nvSpPr>
        <p:spPr>
          <a:xfrm>
            <a:off x="608946" y="2084389"/>
            <a:ext cx="3250360" cy="3935412"/>
          </a:xfrm>
        </p:spPr>
        <p:txBody>
          <a:bodyPr vert="horz" lIns="91440" tIns="45720" rIns="91440" bIns="45720" rtlCol="0" anchor="t" anchorCtr="0">
            <a:noAutofit/>
          </a:bodyPr>
          <a:lstStyle>
            <a:lvl1pPr marL="0" indent="0" algn="ctr" defTabSz="914400" rtl="0" eaLnBrk="1" latinLnBrk="0" hangingPunct="1">
              <a:spcBef>
                <a:spcPct val="0"/>
              </a:spcBef>
              <a:buNone/>
              <a:defRPr sz="1800" b="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4495800" y="6356350"/>
            <a:ext cx="1143000" cy="365125"/>
          </a:xfrm>
        </p:spPr>
        <p:txBody>
          <a:bodyPr/>
          <a:lstStyle>
            <a:lvl1pPr algn="l">
              <a:defRPr/>
            </a:lvl1pPr>
          </a:lstStyle>
          <a:p>
            <a:fld id="{962BCEFC-3F53-A740-8E98-E47FD18068C1}" type="datetimeFigureOut">
              <a:rPr lang="en-US" smtClean="0"/>
              <a:pPr/>
              <a:t>12/5/2016</a:t>
            </a:fld>
            <a:endParaRPr lang="en-US" dirty="0"/>
          </a:p>
        </p:txBody>
      </p:sp>
      <p:sp>
        <p:nvSpPr>
          <p:cNvPr id="6" name="Footer Placeholder 5"/>
          <p:cNvSpPr>
            <a:spLocks noGrp="1"/>
          </p:cNvSpPr>
          <p:nvPr>
            <p:ph type="ftr" sz="quarter" idx="11"/>
          </p:nvPr>
        </p:nvSpPr>
        <p:spPr>
          <a:xfrm>
            <a:off x="5791200" y="6356350"/>
            <a:ext cx="2895600" cy="365125"/>
          </a:xfrm>
        </p:spPr>
        <p:txBody>
          <a:bodyPr/>
          <a:lstStyle>
            <a:lvl1pPr algn="r">
              <a:defRPr/>
            </a:lvl1pPr>
          </a:lstStyle>
          <a:p>
            <a:endParaRPr lang="en-US" dirty="0"/>
          </a:p>
        </p:txBody>
      </p:sp>
      <p:sp>
        <p:nvSpPr>
          <p:cNvPr id="7" name="Slide Number Placeholder 6"/>
          <p:cNvSpPr>
            <a:spLocks noGrp="1"/>
          </p:cNvSpPr>
          <p:nvPr>
            <p:ph type="sldNum" sz="quarter" idx="12"/>
          </p:nvPr>
        </p:nvSpPr>
        <p:spPr>
          <a:xfrm>
            <a:off x="1967426" y="6356350"/>
            <a:ext cx="533400" cy="365125"/>
          </a:xfrm>
        </p:spPr>
        <p:txBody>
          <a:bodyPr/>
          <a:lstStyle>
            <a:lvl1pPr>
              <a:defRPr>
                <a:solidFill>
                  <a:schemeClr val="tx2"/>
                </a:solidFill>
              </a:defRPr>
            </a:lvl1pPr>
          </a:lstStyle>
          <a:p>
            <a:fld id="{425B2816-2EA8-0F4E-AD8C-56E2D33E4FE4}" type="slidenum">
              <a:rPr lang="en-US" smtClean="0"/>
              <a:pPr/>
              <a:t>‹nr.›</a:t>
            </a:fld>
            <a:endParaRPr lang="en-US" dirty="0"/>
          </a:p>
        </p:txBody>
      </p:sp>
      <p:sp>
        <p:nvSpPr>
          <p:cNvPr id="9" name="Picture Placeholder 7"/>
          <p:cNvSpPr>
            <a:spLocks noGrp="1"/>
          </p:cNvSpPr>
          <p:nvPr>
            <p:ph type="pic" sz="quarter" idx="14"/>
          </p:nvPr>
        </p:nvSpPr>
        <p:spPr>
          <a:xfrm rot="307655">
            <a:off x="4082874" y="3187732"/>
            <a:ext cx="4141140" cy="2881378"/>
          </a:xfrm>
          <a:solidFill>
            <a:srgbClr val="FFFFFF">
              <a:shade val="85000"/>
            </a:srgbClr>
          </a:solidFill>
          <a:ln w="38100" cap="sq">
            <a:solidFill>
              <a:srgbClr val="FDFDFD"/>
            </a:solidFill>
            <a:miter lim="800000"/>
          </a:ln>
          <a:effectLst>
            <a:outerShdw blurRad="88900" dist="25400" dir="7200000" sx="101000" sy="101000" algn="t" rotWithShape="0">
              <a:prstClr val="black">
                <a:alpha val="50000"/>
              </a:prstClr>
            </a:outerShdw>
          </a:effectLst>
          <a:scene3d>
            <a:camera prst="orthographicFront"/>
            <a:lightRig rig="twoPt" dir="t">
              <a:rot lat="0" lon="0" rev="7200000"/>
            </a:lightRig>
          </a:scene3d>
          <a:sp3d prstMaterial="matte">
            <a:bevelT w="22860" h="12700"/>
            <a:contourClr>
              <a:srgbClr val="FFFFFF"/>
            </a:contourClr>
          </a:sp3d>
        </p:spPr>
        <p:txBody>
          <a:bodyPr>
            <a:normAutofit/>
          </a:bodyPr>
          <a:lstStyle>
            <a:lvl1pPr>
              <a:buNone/>
              <a:defRPr sz="1800"/>
            </a:lvl1pPr>
          </a:lstStyle>
          <a:p>
            <a:r>
              <a:rPr lang="en-GB" dirty="0" smtClean="0"/>
              <a:t>Click icon to add picture</a:t>
            </a:r>
            <a:endParaRPr dirty="0"/>
          </a:p>
        </p:txBody>
      </p:sp>
      <p:sp>
        <p:nvSpPr>
          <p:cNvPr id="8" name="Picture Placeholder 7"/>
          <p:cNvSpPr>
            <a:spLocks noGrp="1"/>
          </p:cNvSpPr>
          <p:nvPr>
            <p:ph type="pic" sz="quarter" idx="13"/>
          </p:nvPr>
        </p:nvSpPr>
        <p:spPr>
          <a:xfrm rot="21414752">
            <a:off x="4623469" y="338031"/>
            <a:ext cx="4141140" cy="2881378"/>
          </a:xfrm>
          <a:solidFill>
            <a:srgbClr val="FFFFFF">
              <a:shade val="85000"/>
            </a:srgbClr>
          </a:solidFill>
          <a:ln w="38100" cap="sq">
            <a:solidFill>
              <a:srgbClr val="FDFDFD"/>
            </a:solidFill>
            <a:miter lim="800000"/>
          </a:ln>
          <a:effectLst>
            <a:outerShdw blurRad="88900" dist="25400" dir="5400000" sx="101000" sy="101000" algn="t" rotWithShape="0">
              <a:prstClr val="black">
                <a:alpha val="50000"/>
              </a:prstClr>
            </a:outerShdw>
          </a:effectLst>
          <a:scene3d>
            <a:camera prst="orthographicFront"/>
            <a:lightRig rig="twoPt" dir="t">
              <a:rot lat="0" lon="0" rev="7200000"/>
            </a:lightRig>
          </a:scene3d>
          <a:sp3d prstMaterial="matte">
            <a:bevelT w="22860" h="12700"/>
            <a:contourClr>
              <a:srgbClr val="FFFFFF"/>
            </a:contourClr>
          </a:sp3d>
        </p:spPr>
        <p:txBody>
          <a:bodyPr>
            <a:normAutofit/>
          </a:bodyPr>
          <a:lstStyle>
            <a:lvl1pPr>
              <a:buNone/>
              <a:defRPr sz="1800"/>
            </a:lvl1pPr>
          </a:lstStyle>
          <a:p>
            <a:r>
              <a:rPr lang="en-GB" dirty="0" smtClean="0"/>
              <a:t>Click icon to add picture</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4" name="Date Placeholder 3"/>
          <p:cNvSpPr>
            <a:spLocks noGrp="1"/>
          </p:cNvSpPr>
          <p:nvPr>
            <p:ph type="dt" sz="half" idx="10"/>
          </p:nvPr>
        </p:nvSpPr>
        <p:spPr/>
        <p:txBody>
          <a:bodyPr/>
          <a:lstStyle/>
          <a:p>
            <a:fld id="{962BCEFC-3F53-A740-8E98-E47FD18068C1}" type="datetimeFigureOut">
              <a:rPr lang="en-US" smtClean="0"/>
              <a:pPr/>
              <a:t>12/5/2016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25B2816-2EA8-0F4E-AD8C-56E2D33E4FE4}" type="slidenum">
              <a:rPr lang="en-US" smtClean="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0" y="457200"/>
            <a:ext cx="1497106" cy="5810250"/>
          </a:xfrm>
        </p:spPr>
        <p:txBody>
          <a:bodyPr vert="eaVert"/>
          <a:lstStyle/>
          <a:p>
            <a:r>
              <a:rPr lang="en-GB" smtClean="0"/>
              <a:t>Click to edit Master title style</a:t>
            </a:r>
            <a:endParaRPr/>
          </a:p>
        </p:txBody>
      </p:sp>
      <p:sp>
        <p:nvSpPr>
          <p:cNvPr id="3" name="Vertical Text Placeholder 2"/>
          <p:cNvSpPr>
            <a:spLocks noGrp="1"/>
          </p:cNvSpPr>
          <p:nvPr>
            <p:ph type="body" orient="vert" idx="1"/>
          </p:nvPr>
        </p:nvSpPr>
        <p:spPr>
          <a:xfrm>
            <a:off x="496888" y="457200"/>
            <a:ext cx="6513511" cy="5810250"/>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4" name="Date Placeholder 3"/>
          <p:cNvSpPr>
            <a:spLocks noGrp="1"/>
          </p:cNvSpPr>
          <p:nvPr>
            <p:ph type="dt" sz="half" idx="10"/>
          </p:nvPr>
        </p:nvSpPr>
        <p:spPr/>
        <p:txBody>
          <a:bodyPr/>
          <a:lstStyle/>
          <a:p>
            <a:fld id="{962BCEFC-3F53-A740-8E98-E47FD18068C1}" type="datetimeFigureOut">
              <a:rPr lang="en-US" smtClean="0"/>
              <a:pPr/>
              <a:t>12/5/2016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25B2816-2EA8-0F4E-AD8C-56E2D33E4FE4}" type="slidenum">
              <a:rPr lang="en-US" smtClean="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4" name="Date Placeholder 3"/>
          <p:cNvSpPr>
            <a:spLocks noGrp="1"/>
          </p:cNvSpPr>
          <p:nvPr>
            <p:ph type="dt" sz="half" idx="10"/>
          </p:nvPr>
        </p:nvSpPr>
        <p:spPr/>
        <p:txBody>
          <a:bodyPr/>
          <a:lstStyle/>
          <a:p>
            <a:fld id="{962BCEFC-3F53-A740-8E98-E47FD18068C1}" type="datetimeFigureOut">
              <a:rPr lang="en-US" smtClean="0"/>
              <a:pPr/>
              <a:t>12/5/2016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25B2816-2EA8-0F4E-AD8C-56E2D33E4FE4}" type="slidenum">
              <a:rPr lang="en-US" smtClean="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96889" y="3774328"/>
            <a:ext cx="7199311" cy="1470025"/>
          </a:xfrm>
        </p:spPr>
        <p:txBody>
          <a:bodyPr anchor="b" anchorCtr="0"/>
          <a:lstStyle>
            <a:lvl1pPr algn="l">
              <a:defRPr sz="4800"/>
            </a:lvl1pPr>
          </a:lstStyle>
          <a:p>
            <a:r>
              <a:rPr lang="en-GB" smtClean="0"/>
              <a:t>Click to edit Master title style</a:t>
            </a:r>
            <a:endParaRPr/>
          </a:p>
        </p:txBody>
      </p:sp>
      <p:sp>
        <p:nvSpPr>
          <p:cNvPr id="3" name="Subtitle 2"/>
          <p:cNvSpPr>
            <a:spLocks noGrp="1"/>
          </p:cNvSpPr>
          <p:nvPr>
            <p:ph type="subTitle" idx="1"/>
          </p:nvPr>
        </p:nvSpPr>
        <p:spPr>
          <a:xfrm>
            <a:off x="496888" y="5257800"/>
            <a:ext cx="7199312" cy="990600"/>
          </a:xfrm>
        </p:spPr>
        <p:txBody>
          <a:bodyPr vert="horz" lIns="91440" tIns="45720" rIns="91440" bIns="45720" rtlCol="0" anchor="t" anchorCtr="0">
            <a:noAutofit/>
          </a:bodyPr>
          <a:lstStyle>
            <a:lvl1pPr marL="0" indent="0" algn="l" defTabSz="914400" rtl="0" eaLnBrk="1" latinLnBrk="0" hangingPunct="1">
              <a:spcBef>
                <a:spcPct val="0"/>
              </a:spcBef>
              <a:buNone/>
              <a:defRPr sz="180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a:p>
        </p:txBody>
      </p:sp>
      <p:sp>
        <p:nvSpPr>
          <p:cNvPr id="4" name="Date Placeholder 3"/>
          <p:cNvSpPr>
            <a:spLocks noGrp="1"/>
          </p:cNvSpPr>
          <p:nvPr>
            <p:ph type="dt" sz="half" idx="10"/>
          </p:nvPr>
        </p:nvSpPr>
        <p:spPr/>
        <p:txBody>
          <a:bodyPr/>
          <a:lstStyle/>
          <a:p>
            <a:fld id="{962BCEFC-3F53-A740-8E98-E47FD18068C1}" type="datetimeFigureOut">
              <a:rPr lang="en-US" smtClean="0"/>
              <a:pPr/>
              <a:t>12/5/2016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Picture Placeholder 7"/>
          <p:cNvSpPr>
            <a:spLocks noGrp="1"/>
          </p:cNvSpPr>
          <p:nvPr>
            <p:ph type="pic" sz="quarter" idx="12"/>
          </p:nvPr>
        </p:nvSpPr>
        <p:spPr>
          <a:xfrm rot="504148">
            <a:off x="4493544" y="555043"/>
            <a:ext cx="4142460" cy="3085398"/>
          </a:xfrm>
          <a:solidFill>
            <a:srgbClr val="FFFFFF">
              <a:shade val="85000"/>
            </a:srgbClr>
          </a:solidFill>
          <a:ln w="38100" cap="sq">
            <a:solidFill>
              <a:srgbClr val="FDFDFD"/>
            </a:solidFill>
            <a:miter lim="800000"/>
          </a:ln>
          <a:effectLst>
            <a:outerShdw blurRad="57150" dist="37500" dir="7560000" sy="98000" kx="110000" ky="200000" algn="tl" rotWithShape="0">
              <a:srgbClr val="000000">
                <a:alpha val="20000"/>
              </a:srgbClr>
            </a:outerShdw>
          </a:effectLst>
          <a:scene3d>
            <a:camera prst="orthographicFront"/>
            <a:lightRig rig="twoPt" dir="t">
              <a:rot lat="0" lon="0" rev="7200000"/>
            </a:lightRig>
          </a:scene3d>
          <a:sp3d prstMaterial="matte">
            <a:bevelT w="22860" h="12700"/>
            <a:contourClr>
              <a:srgbClr val="FFFFFF"/>
            </a:contourClr>
          </a:sp3d>
        </p:spPr>
        <p:txBody>
          <a:bodyPr>
            <a:normAutofit/>
          </a:bodyPr>
          <a:lstStyle>
            <a:lvl1pPr>
              <a:buNone/>
              <a:defRPr sz="1800"/>
            </a:lvl1pPr>
          </a:lstStyle>
          <a:p>
            <a:r>
              <a:rPr lang="en-GB" dirty="0" smtClean="0"/>
              <a:t>Click icon to add picture</a:t>
            </a:r>
            <a:endParaRPr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5175" y="2236694"/>
            <a:ext cx="7612063" cy="1362075"/>
          </a:xfrm>
        </p:spPr>
        <p:txBody>
          <a:bodyPr vert="horz" lIns="91440" tIns="45720" rIns="91440" bIns="45720" rtlCol="0" anchor="b" anchorCtr="0">
            <a:noAutofit/>
          </a:bodyPr>
          <a:lstStyle>
            <a:lvl1pPr algn="ctr" defTabSz="914400" rtl="0" eaLnBrk="1" latinLnBrk="0" hangingPunct="1">
              <a:spcBef>
                <a:spcPct val="0"/>
              </a:spcBef>
              <a:buNone/>
              <a:defRPr sz="4800" kern="1200">
                <a:solidFill>
                  <a:schemeClr val="tx2"/>
                </a:solidFill>
                <a:effectLst>
                  <a:outerShdw blurRad="50800" dist="25400" dir="2700000" algn="tl" rotWithShape="0">
                    <a:schemeClr val="bg1">
                      <a:alpha val="40000"/>
                    </a:schemeClr>
                  </a:outerShdw>
                </a:effectLst>
                <a:latin typeface="+mj-lt"/>
                <a:ea typeface="+mj-ea"/>
                <a:cs typeface="+mj-cs"/>
              </a:defRPr>
            </a:lvl1pPr>
          </a:lstStyle>
          <a:p>
            <a:r>
              <a:rPr lang="en-GB" smtClean="0"/>
              <a:t>Click to edit Master title style</a:t>
            </a:r>
            <a:endParaRPr/>
          </a:p>
        </p:txBody>
      </p:sp>
      <p:sp>
        <p:nvSpPr>
          <p:cNvPr id="3" name="Text Placeholder 2"/>
          <p:cNvSpPr>
            <a:spLocks noGrp="1"/>
          </p:cNvSpPr>
          <p:nvPr>
            <p:ph type="body" idx="1"/>
          </p:nvPr>
        </p:nvSpPr>
        <p:spPr>
          <a:xfrm>
            <a:off x="765175" y="3617259"/>
            <a:ext cx="7612063" cy="1500187"/>
          </a:xfrm>
        </p:spPr>
        <p:txBody>
          <a:bodyPr vert="horz" lIns="91440" tIns="45720" rIns="91440" bIns="45720" rtlCol="0" anchor="t" anchorCtr="0">
            <a:noAutofit/>
          </a:bodyPr>
          <a:lstStyle>
            <a:lvl1pPr marL="0" indent="0" algn="ctr" defTabSz="914400" rtl="0" eaLnBrk="1" latinLnBrk="0" hangingPunct="1">
              <a:spcBef>
                <a:spcPct val="0"/>
              </a:spcBef>
              <a:buNone/>
              <a:defRPr sz="180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962BCEFC-3F53-A740-8E98-E47FD18068C1}" type="datetimeFigureOut">
              <a:rPr lang="en-US" smtClean="0"/>
              <a:pPr/>
              <a:t>12/5/2016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25B2816-2EA8-0F4E-AD8C-56E2D33E4FE4}" type="slidenum">
              <a:rPr lang="en-US" smtClean="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5174" y="79468"/>
            <a:ext cx="7612063" cy="1417638"/>
          </a:xfrm>
        </p:spPr>
        <p:txBody>
          <a:bodyPr/>
          <a:lstStyle/>
          <a:p>
            <a:r>
              <a:rPr lang="en-GB" smtClean="0"/>
              <a:t>Click to edit Master title style</a:t>
            </a:r>
            <a:endParaRPr/>
          </a:p>
        </p:txBody>
      </p:sp>
      <p:sp>
        <p:nvSpPr>
          <p:cNvPr id="3" name="Content Placeholder 2"/>
          <p:cNvSpPr>
            <a:spLocks noGrp="1"/>
          </p:cNvSpPr>
          <p:nvPr>
            <p:ph sz="half" idx="1"/>
          </p:nvPr>
        </p:nvSpPr>
        <p:spPr>
          <a:xfrm>
            <a:off x="765175" y="2084388"/>
            <a:ext cx="3657600" cy="4183062"/>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4" name="Content Placeholder 3"/>
          <p:cNvSpPr>
            <a:spLocks noGrp="1"/>
          </p:cNvSpPr>
          <p:nvPr>
            <p:ph sz="half" idx="2"/>
          </p:nvPr>
        </p:nvSpPr>
        <p:spPr>
          <a:xfrm>
            <a:off x="4719637" y="2084388"/>
            <a:ext cx="3657600" cy="4183062"/>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5" name="Date Placeholder 4"/>
          <p:cNvSpPr>
            <a:spLocks noGrp="1"/>
          </p:cNvSpPr>
          <p:nvPr>
            <p:ph type="dt" sz="half" idx="10"/>
          </p:nvPr>
        </p:nvSpPr>
        <p:spPr/>
        <p:txBody>
          <a:bodyPr/>
          <a:lstStyle/>
          <a:p>
            <a:fld id="{962BCEFC-3F53-A740-8E98-E47FD18068C1}" type="datetimeFigureOut">
              <a:rPr lang="en-US" smtClean="0"/>
              <a:pPr/>
              <a:t>12/5/2016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25B2816-2EA8-0F4E-AD8C-56E2D33E4FE4}" type="slidenum">
              <a:rPr lang="en-US" smtClean="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5174" y="79468"/>
            <a:ext cx="7612063" cy="1417638"/>
          </a:xfrm>
        </p:spPr>
        <p:txBody>
          <a:bodyPr/>
          <a:lstStyle>
            <a:lvl1pPr>
              <a:defRPr/>
            </a:lvl1pPr>
          </a:lstStyle>
          <a:p>
            <a:r>
              <a:rPr lang="en-GB" smtClean="0"/>
              <a:t>Click to edit Master title style</a:t>
            </a:r>
            <a:endParaRPr/>
          </a:p>
        </p:txBody>
      </p:sp>
      <p:sp>
        <p:nvSpPr>
          <p:cNvPr id="3" name="Text Placeholder 2"/>
          <p:cNvSpPr>
            <a:spLocks noGrp="1"/>
          </p:cNvSpPr>
          <p:nvPr>
            <p:ph type="body" idx="1"/>
          </p:nvPr>
        </p:nvSpPr>
        <p:spPr>
          <a:xfrm>
            <a:off x="765174" y="1687512"/>
            <a:ext cx="3657600" cy="903288"/>
          </a:xfrm>
        </p:spPr>
        <p:txBody>
          <a:bodyPr anchor="ctr"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765174" y="2649071"/>
            <a:ext cx="3657600" cy="3608293"/>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5" name="Text Placeholder 4"/>
          <p:cNvSpPr>
            <a:spLocks noGrp="1"/>
          </p:cNvSpPr>
          <p:nvPr>
            <p:ph type="body" sz="quarter" idx="3"/>
          </p:nvPr>
        </p:nvSpPr>
        <p:spPr>
          <a:xfrm>
            <a:off x="4719637" y="1687512"/>
            <a:ext cx="3657600" cy="903288"/>
          </a:xfrm>
        </p:spPr>
        <p:txBody>
          <a:bodyPr anchor="ctr"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719637" y="2649071"/>
            <a:ext cx="3657600" cy="3608293"/>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7" name="Date Placeholder 6"/>
          <p:cNvSpPr>
            <a:spLocks noGrp="1"/>
          </p:cNvSpPr>
          <p:nvPr>
            <p:ph type="dt" sz="half" idx="10"/>
          </p:nvPr>
        </p:nvSpPr>
        <p:spPr/>
        <p:txBody>
          <a:bodyPr/>
          <a:lstStyle/>
          <a:p>
            <a:fld id="{962BCEFC-3F53-A740-8E98-E47FD18068C1}" type="datetimeFigureOut">
              <a:rPr lang="en-US" smtClean="0"/>
              <a:pPr/>
              <a:t>12/5/2016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25B2816-2EA8-0F4E-AD8C-56E2D33E4FE4}" type="slidenum">
              <a:rPr lang="en-US" smtClean="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a:p>
        </p:txBody>
      </p:sp>
      <p:sp>
        <p:nvSpPr>
          <p:cNvPr id="3" name="Date Placeholder 2"/>
          <p:cNvSpPr>
            <a:spLocks noGrp="1"/>
          </p:cNvSpPr>
          <p:nvPr>
            <p:ph type="dt" sz="half" idx="10"/>
          </p:nvPr>
        </p:nvSpPr>
        <p:spPr/>
        <p:txBody>
          <a:bodyPr/>
          <a:lstStyle/>
          <a:p>
            <a:fld id="{962BCEFC-3F53-A740-8E98-E47FD18068C1}" type="datetimeFigureOut">
              <a:rPr lang="en-US" smtClean="0"/>
              <a:pPr/>
              <a:t>12/5/2016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25B2816-2EA8-0F4E-AD8C-56E2D33E4FE4}" type="slidenum">
              <a:rPr lang="en-US" smtClean="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2BCEFC-3F53-A740-8E98-E47FD18068C1}" type="datetimeFigureOut">
              <a:rPr lang="en-US" smtClean="0"/>
              <a:pPr/>
              <a:t>12/5/2016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25B2816-2EA8-0F4E-AD8C-56E2D33E4FE4}" type="slidenum">
              <a:rPr lang="en-US" smtClean="0"/>
              <a:pPr/>
              <a:t>‹nr.›</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8946" y="381000"/>
            <a:ext cx="3250360" cy="1631950"/>
          </a:xfrm>
        </p:spPr>
        <p:txBody>
          <a:bodyPr anchor="b"/>
          <a:lstStyle>
            <a:lvl1pPr algn="ctr">
              <a:defRPr sz="3600" b="0"/>
            </a:lvl1pPr>
          </a:lstStyle>
          <a:p>
            <a:r>
              <a:rPr lang="en-GB" smtClean="0"/>
              <a:t>Click to edit Master title style</a:t>
            </a:r>
            <a:endParaRPr/>
          </a:p>
        </p:txBody>
      </p:sp>
      <p:sp>
        <p:nvSpPr>
          <p:cNvPr id="3" name="Content Placeholder 2"/>
          <p:cNvSpPr>
            <a:spLocks noGrp="1"/>
          </p:cNvSpPr>
          <p:nvPr>
            <p:ph idx="1"/>
          </p:nvPr>
        </p:nvSpPr>
        <p:spPr>
          <a:xfrm>
            <a:off x="4495800" y="381000"/>
            <a:ext cx="4149725" cy="5886450"/>
          </a:xfrm>
        </p:spPr>
        <p:txBody>
          <a:bodyPr>
            <a:normAutofit/>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4" name="Text Placeholder 3"/>
          <p:cNvSpPr>
            <a:spLocks noGrp="1"/>
          </p:cNvSpPr>
          <p:nvPr>
            <p:ph type="body" sz="half" idx="2"/>
          </p:nvPr>
        </p:nvSpPr>
        <p:spPr>
          <a:xfrm>
            <a:off x="608946" y="2084389"/>
            <a:ext cx="3250360" cy="3935412"/>
          </a:xfrm>
        </p:spPr>
        <p:txBody>
          <a:bodyPr vert="horz" lIns="91440" tIns="45720" rIns="91440" bIns="45720" rtlCol="0" anchor="t" anchorCtr="0">
            <a:noAutofit/>
          </a:bodyPr>
          <a:lstStyle>
            <a:lvl1pPr marL="0" indent="0" algn="ctr" defTabSz="914400" rtl="0" eaLnBrk="1" latinLnBrk="0" hangingPunct="1">
              <a:spcBef>
                <a:spcPct val="0"/>
              </a:spcBef>
              <a:buNone/>
              <a:defRPr sz="1800" b="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4495800" y="6356350"/>
            <a:ext cx="1143000" cy="365125"/>
          </a:xfrm>
        </p:spPr>
        <p:txBody>
          <a:bodyPr/>
          <a:lstStyle>
            <a:lvl1pPr algn="l">
              <a:defRPr/>
            </a:lvl1pPr>
          </a:lstStyle>
          <a:p>
            <a:fld id="{962BCEFC-3F53-A740-8E98-E47FD18068C1}" type="datetimeFigureOut">
              <a:rPr lang="en-US" smtClean="0"/>
              <a:pPr/>
              <a:t>12/5/2016</a:t>
            </a:fld>
            <a:endParaRPr lang="en-US" dirty="0"/>
          </a:p>
        </p:txBody>
      </p:sp>
      <p:sp>
        <p:nvSpPr>
          <p:cNvPr id="6" name="Footer Placeholder 5"/>
          <p:cNvSpPr>
            <a:spLocks noGrp="1"/>
          </p:cNvSpPr>
          <p:nvPr>
            <p:ph type="ftr" sz="quarter" idx="11"/>
          </p:nvPr>
        </p:nvSpPr>
        <p:spPr>
          <a:xfrm>
            <a:off x="5791200" y="6356350"/>
            <a:ext cx="2895600" cy="365125"/>
          </a:xfrm>
        </p:spPr>
        <p:txBody>
          <a:bodyPr/>
          <a:lstStyle>
            <a:lvl1pPr algn="r">
              <a:defRPr/>
            </a:lvl1pPr>
          </a:lstStyle>
          <a:p>
            <a:endParaRPr lang="en-US" dirty="0"/>
          </a:p>
        </p:txBody>
      </p:sp>
      <p:sp>
        <p:nvSpPr>
          <p:cNvPr id="7" name="Slide Number Placeholder 6"/>
          <p:cNvSpPr>
            <a:spLocks noGrp="1"/>
          </p:cNvSpPr>
          <p:nvPr>
            <p:ph type="sldNum" sz="quarter" idx="12"/>
          </p:nvPr>
        </p:nvSpPr>
        <p:spPr>
          <a:xfrm>
            <a:off x="1967426" y="6356350"/>
            <a:ext cx="533400" cy="365125"/>
          </a:xfrm>
        </p:spPr>
        <p:txBody>
          <a:bodyPr/>
          <a:lstStyle>
            <a:lvl1pPr>
              <a:defRPr>
                <a:solidFill>
                  <a:schemeClr val="tx2"/>
                </a:solidFill>
              </a:defRPr>
            </a:lvl1pPr>
          </a:lstStyle>
          <a:p>
            <a:fld id="{425B2816-2EA8-0F4E-AD8C-56E2D33E4FE4}" type="slidenum">
              <a:rPr lang="en-US" smtClean="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5174" y="79468"/>
            <a:ext cx="7612063" cy="1417638"/>
          </a:xfrm>
          <a:prstGeom prst="rect">
            <a:avLst/>
          </a:prstGeom>
        </p:spPr>
        <p:txBody>
          <a:bodyPr vert="horz" lIns="91440" tIns="45720" rIns="91440" bIns="45720" rtlCol="0" anchor="ctr" anchorCtr="0">
            <a:noAutofit/>
          </a:bodyPr>
          <a:lstStyle/>
          <a:p>
            <a:r>
              <a:rPr lang="en-GB" smtClean="0"/>
              <a:t>Click to edit Master title style</a:t>
            </a:r>
            <a:endParaRPr/>
          </a:p>
        </p:txBody>
      </p:sp>
      <p:sp>
        <p:nvSpPr>
          <p:cNvPr id="3" name="Text Placeholder 2"/>
          <p:cNvSpPr>
            <a:spLocks noGrp="1"/>
          </p:cNvSpPr>
          <p:nvPr>
            <p:ph type="body" idx="1"/>
          </p:nvPr>
        </p:nvSpPr>
        <p:spPr>
          <a:xfrm>
            <a:off x="765175" y="2070846"/>
            <a:ext cx="7612064" cy="4182035"/>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fld id="{962BCEFC-3F53-A740-8E98-E47FD18068C1}" type="datetimeFigureOut">
              <a:rPr lang="en-US" smtClean="0"/>
              <a:pPr/>
              <a:t>12/5/2016</a:t>
            </a:fld>
            <a:endParaRPr lang="en-US" dirty="0"/>
          </a:p>
        </p:txBody>
      </p:sp>
      <p:sp>
        <p:nvSpPr>
          <p:cNvPr id="5" name="Footer Placeholder 4"/>
          <p:cNvSpPr>
            <a:spLocks noGrp="1"/>
          </p:cNvSpPr>
          <p:nvPr>
            <p:ph type="ftr" sz="quarter" idx="3"/>
          </p:nvPr>
        </p:nvSpPr>
        <p:spPr>
          <a:xfrm>
            <a:off x="443753" y="6356350"/>
            <a:ext cx="2895600" cy="365125"/>
          </a:xfrm>
          <a:prstGeom prst="rect">
            <a:avLst/>
          </a:prstGeom>
        </p:spPr>
        <p:txBody>
          <a:bodyPr vert="horz" lIns="91440" tIns="45720" rIns="91440" bIns="45720" rtlCol="0" anchor="ctr"/>
          <a:lstStyle>
            <a:lvl1pPr algn="l">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4305300" y="6356350"/>
            <a:ext cx="533400" cy="365125"/>
          </a:xfrm>
          <a:prstGeom prst="rect">
            <a:avLst/>
          </a:prstGeom>
        </p:spPr>
        <p:txBody>
          <a:bodyPr vert="horz" lIns="91440" tIns="45720" rIns="91440" bIns="45720" rtlCol="0" anchor="ctr"/>
          <a:lstStyle>
            <a:lvl1pPr algn="ctr">
              <a:defRPr sz="1200">
                <a:solidFill>
                  <a:schemeClr val="bg1"/>
                </a:solidFill>
              </a:defRPr>
            </a:lvl1pPr>
          </a:lstStyle>
          <a:p>
            <a:fld id="{425B2816-2EA8-0F4E-AD8C-56E2D33E4FE4}" type="slidenum">
              <a:rPr lang="en-US" smtClean="0"/>
              <a:pPr/>
              <a:t>‹nr.›</a:t>
            </a:fld>
            <a:endParaRPr lang="en-US" dirty="0"/>
          </a:p>
        </p:txBody>
      </p:sp>
    </p:spTree>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Lst>
  <p:txStyles>
    <p:titleStyle>
      <a:lvl1pPr algn="ctr" defTabSz="914400" rtl="0" eaLnBrk="1" latinLnBrk="0" hangingPunct="1">
        <a:spcBef>
          <a:spcPct val="0"/>
        </a:spcBef>
        <a:buNone/>
        <a:defRPr sz="4800" kern="1200">
          <a:solidFill>
            <a:schemeClr val="tx2"/>
          </a:solidFill>
          <a:effectLst>
            <a:outerShdw blurRad="50800" dist="25400" dir="2700000" algn="tl" rotWithShape="0">
              <a:schemeClr val="bg1">
                <a:alpha val="40000"/>
              </a:schemeClr>
            </a:outerShdw>
          </a:effectLst>
          <a:latin typeface="+mj-lt"/>
          <a:ea typeface="+mj-ea"/>
          <a:cs typeface="+mj-cs"/>
        </a:defRPr>
      </a:lvl1pPr>
    </p:titleStyle>
    <p:bodyStyle>
      <a:lvl1pPr marL="342900" indent="-342900" algn="l" defTabSz="914400" rtl="0" eaLnBrk="1" latinLnBrk="0" hangingPunct="1">
        <a:spcBef>
          <a:spcPts val="2000"/>
        </a:spcBef>
        <a:buFont typeface="Wingdings 2" pitchFamily="18" charset="2"/>
        <a:buChar char=""/>
        <a:defRPr sz="2400" kern="1200">
          <a:solidFill>
            <a:schemeClr val="bg1"/>
          </a:solidFill>
          <a:effectLst>
            <a:outerShdw blurRad="63500" dist="50800" dir="2700000" algn="tl" rotWithShape="0">
              <a:prstClr val="black">
                <a:alpha val="50000"/>
              </a:prstClr>
            </a:outerShdw>
          </a:effectLst>
          <a:latin typeface="+mn-lt"/>
          <a:ea typeface="+mn-ea"/>
          <a:cs typeface="+mn-cs"/>
        </a:defRPr>
      </a:lvl1pPr>
      <a:lvl2pPr marL="685800" indent="-336550" algn="l" defTabSz="914400" rtl="0" eaLnBrk="1" latinLnBrk="0" hangingPunct="1">
        <a:spcBef>
          <a:spcPts val="600"/>
        </a:spcBef>
        <a:buFont typeface="Wingdings 2" pitchFamily="18" charset="2"/>
        <a:buChar char=""/>
        <a:defRPr sz="2200" kern="1200">
          <a:solidFill>
            <a:schemeClr val="bg1"/>
          </a:solidFill>
          <a:effectLst>
            <a:outerShdw blurRad="63500" dist="50800" dir="2700000" algn="tl" rotWithShape="0">
              <a:prstClr val="black">
                <a:alpha val="50000"/>
              </a:prstClr>
            </a:outerShdw>
          </a:effectLst>
          <a:latin typeface="+mn-lt"/>
          <a:ea typeface="+mn-ea"/>
          <a:cs typeface="+mn-cs"/>
        </a:defRPr>
      </a:lvl2pPr>
      <a:lvl3pPr marL="1035050" indent="-349250" algn="l" defTabSz="914400" rtl="0" eaLnBrk="1" latinLnBrk="0" hangingPunct="1">
        <a:spcBef>
          <a:spcPts val="600"/>
        </a:spcBef>
        <a:buFont typeface="Wingdings 2" pitchFamily="18" charset="2"/>
        <a:buChar char=""/>
        <a:defRPr sz="2000" kern="1200">
          <a:solidFill>
            <a:schemeClr val="bg1"/>
          </a:solidFill>
          <a:effectLst>
            <a:outerShdw blurRad="63500" dist="50800" dir="2700000" algn="tl" rotWithShape="0">
              <a:prstClr val="black">
                <a:alpha val="50000"/>
              </a:prstClr>
            </a:outerShdw>
          </a:effectLst>
          <a:latin typeface="+mn-lt"/>
          <a:ea typeface="+mn-ea"/>
          <a:cs typeface="+mn-cs"/>
        </a:defRPr>
      </a:lvl3pPr>
      <a:lvl4pPr marL="1371600" indent="-336550" algn="l" defTabSz="914400" rtl="0" eaLnBrk="1" latinLnBrk="0" hangingPunct="1">
        <a:spcBef>
          <a:spcPts val="600"/>
        </a:spcBef>
        <a:buFont typeface="Wingdings 2" pitchFamily="18" charset="2"/>
        <a:buChar char=""/>
        <a:defRPr sz="1800" kern="1200">
          <a:solidFill>
            <a:schemeClr val="bg1"/>
          </a:solidFill>
          <a:effectLst>
            <a:outerShdw blurRad="63500" dist="50800" dir="2700000" algn="tl" rotWithShape="0">
              <a:prstClr val="black">
                <a:alpha val="50000"/>
              </a:prstClr>
            </a:outerShdw>
          </a:effectLst>
          <a:latin typeface="+mn-lt"/>
          <a:ea typeface="+mn-ea"/>
          <a:cs typeface="+mn-cs"/>
        </a:defRPr>
      </a:lvl4pPr>
      <a:lvl5pPr marL="1720850" indent="-349250" algn="l" defTabSz="914400" rtl="0" eaLnBrk="1" latinLnBrk="0" hangingPunct="1">
        <a:spcBef>
          <a:spcPts val="600"/>
        </a:spcBef>
        <a:buFont typeface="Wingdings 2" pitchFamily="18" charset="2"/>
        <a:buChar char=""/>
        <a:defRPr sz="1800" kern="1200">
          <a:solidFill>
            <a:schemeClr val="bg1"/>
          </a:solidFill>
          <a:effectLst>
            <a:outerShdw blurRad="63500" dist="50800" dir="2700000" algn="tl" rotWithShape="0">
              <a:prstClr val="black">
                <a:alpha val="50000"/>
              </a:prstClr>
            </a:outerShdw>
          </a:effectLst>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3776" y="2920622"/>
            <a:ext cx="7196328" cy="2325876"/>
          </a:xfrm>
        </p:spPr>
        <p:txBody>
          <a:bodyPr/>
          <a:lstStyle/>
          <a:p>
            <a:r>
              <a:rPr lang="en-US" dirty="0" smtClean="0"/>
              <a:t>Inherent dangers in sustaining our </a:t>
            </a:r>
            <a:r>
              <a:rPr lang="en-US" dirty="0" smtClean="0"/>
              <a:t>self-realization</a:t>
            </a:r>
            <a:endParaRPr lang="en-US" dirty="0"/>
          </a:p>
        </p:txBody>
      </p:sp>
      <p:sp>
        <p:nvSpPr>
          <p:cNvPr id="3" name="Subtitle 2"/>
          <p:cNvSpPr>
            <a:spLocks noGrp="1"/>
          </p:cNvSpPr>
          <p:nvPr>
            <p:ph type="subTitle" idx="1"/>
          </p:nvPr>
        </p:nvSpPr>
        <p:spPr/>
        <p:txBody>
          <a:bodyPr/>
          <a:lstStyle/>
          <a:p>
            <a:r>
              <a:rPr lang="en-GB" b="1" dirty="0" smtClean="0"/>
              <a:t>Christmas and Lord Jesus, Caxton Hall, London, 10 December 1979</a:t>
            </a:r>
            <a:endParaRPr lang="en-GB"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SANSHAYA (doubting)</a:t>
            </a:r>
            <a:endParaRPr lang="en-US" dirty="0"/>
          </a:p>
        </p:txBody>
      </p:sp>
      <p:sp>
        <p:nvSpPr>
          <p:cNvPr id="3" name="Content Placeholder 2"/>
          <p:cNvSpPr>
            <a:spLocks noGrp="1"/>
          </p:cNvSpPr>
          <p:nvPr>
            <p:ph idx="1"/>
          </p:nvPr>
        </p:nvSpPr>
        <p:spPr/>
        <p:txBody>
          <a:bodyPr/>
          <a:lstStyle/>
          <a:p>
            <a:pPr lvl="0"/>
            <a:r>
              <a:rPr lang="en-GB" dirty="0" smtClean="0"/>
              <a:t>Keep faltering, make mistakes, foolish questions.</a:t>
            </a:r>
          </a:p>
          <a:p>
            <a:pPr lvl="0"/>
            <a:r>
              <a:rPr lang="en-GB" dirty="0" smtClean="0"/>
              <a:t>Again, Mr. Ego.</a:t>
            </a:r>
          </a:p>
          <a:p>
            <a:pPr lvl="0"/>
            <a:r>
              <a:rPr lang="en-GB" dirty="0" smtClean="0"/>
              <a:t>Have to follow the rule of the road.</a:t>
            </a:r>
          </a:p>
          <a:p>
            <a:pPr>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PRAMADA</a:t>
            </a:r>
            <a:endParaRPr lang="en-US" dirty="0"/>
          </a:p>
        </p:txBody>
      </p:sp>
      <p:sp>
        <p:nvSpPr>
          <p:cNvPr id="3" name="Content Placeholder 2"/>
          <p:cNvSpPr>
            <a:spLocks noGrp="1"/>
          </p:cNvSpPr>
          <p:nvPr>
            <p:ph idx="1"/>
          </p:nvPr>
        </p:nvSpPr>
        <p:spPr/>
        <p:txBody>
          <a:bodyPr/>
          <a:lstStyle/>
          <a:p>
            <a:pPr lvl="0"/>
            <a:r>
              <a:rPr lang="en-GB" dirty="0" smtClean="0"/>
              <a:t>Doubting comes from ego.</a:t>
            </a:r>
          </a:p>
          <a:p>
            <a:pPr lvl="0"/>
            <a:r>
              <a:rPr lang="en-GB" dirty="0" smtClean="0"/>
              <a:t>Identification with ego.</a:t>
            </a:r>
          </a:p>
          <a:p>
            <a:pPr lvl="0"/>
            <a:r>
              <a:rPr lang="en-GB" dirty="0" smtClean="0"/>
              <a:t>Be humble.</a:t>
            </a:r>
          </a:p>
          <a:p>
            <a:pPr>
              <a:buNone/>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BRAHAMADARSHAN</a:t>
            </a:r>
            <a:endParaRPr lang="en-US" dirty="0"/>
          </a:p>
        </p:txBody>
      </p:sp>
      <p:sp>
        <p:nvSpPr>
          <p:cNvPr id="3" name="Content Placeholder 2"/>
          <p:cNvSpPr>
            <a:spLocks noGrp="1"/>
          </p:cNvSpPr>
          <p:nvPr>
            <p:ph idx="1"/>
          </p:nvPr>
        </p:nvSpPr>
        <p:spPr/>
        <p:txBody>
          <a:bodyPr/>
          <a:lstStyle/>
          <a:p>
            <a:pPr lvl="0"/>
            <a:r>
              <a:rPr lang="en-GB" dirty="0" smtClean="0"/>
              <a:t>Hallucinations of people who took drugs.</a:t>
            </a:r>
          </a:p>
          <a:p>
            <a:pPr lvl="0"/>
            <a:r>
              <a:rPr lang="en-GB" dirty="0" smtClean="0"/>
              <a:t>Illusions that distort the truth.</a:t>
            </a:r>
          </a:p>
          <a:p>
            <a:pPr lvl="0"/>
            <a:r>
              <a:rPr lang="en-GB" dirty="0" smtClean="0"/>
              <a:t>Then tell lies.</a:t>
            </a:r>
          </a:p>
          <a:p>
            <a:pPr>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VISHAYCHITTA</a:t>
            </a:r>
            <a:endParaRPr lang="en-US" dirty="0"/>
          </a:p>
        </p:txBody>
      </p:sp>
      <p:sp>
        <p:nvSpPr>
          <p:cNvPr id="3" name="Content Placeholder 2"/>
          <p:cNvSpPr>
            <a:spLocks noGrp="1"/>
          </p:cNvSpPr>
          <p:nvPr>
            <p:ph idx="1"/>
          </p:nvPr>
        </p:nvSpPr>
        <p:spPr/>
        <p:txBody>
          <a:bodyPr/>
          <a:lstStyle/>
          <a:p>
            <a:pPr lvl="0"/>
            <a:r>
              <a:rPr lang="en-GB" dirty="0" smtClean="0"/>
              <a:t>Attention attracted by objects of our previous identification.</a:t>
            </a:r>
          </a:p>
          <a:p>
            <a:pPr lvl="0"/>
            <a:r>
              <a:rPr lang="en-GB" dirty="0" smtClean="0"/>
              <a:t>Going to extremes.</a:t>
            </a:r>
          </a:p>
          <a:p>
            <a:pPr lvl="0">
              <a:buNone/>
            </a:pPr>
            <a:endParaRPr lang="en-GB" dirty="0" smtClean="0"/>
          </a:p>
          <a:p>
            <a:pPr>
              <a:buNone/>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POSESSION</a:t>
            </a:r>
            <a:endParaRPr lang="en-US" dirty="0"/>
          </a:p>
        </p:txBody>
      </p:sp>
      <p:sp>
        <p:nvSpPr>
          <p:cNvPr id="3" name="Content Placeholder 2"/>
          <p:cNvSpPr>
            <a:spLocks noGrp="1"/>
          </p:cNvSpPr>
          <p:nvPr>
            <p:ph idx="1"/>
          </p:nvPr>
        </p:nvSpPr>
        <p:spPr/>
        <p:txBody>
          <a:bodyPr/>
          <a:lstStyle/>
          <a:p>
            <a:pPr lvl="0"/>
            <a:r>
              <a:rPr lang="en-GB" dirty="0" smtClean="0"/>
              <a:t>Getting ideas into your head.</a:t>
            </a:r>
          </a:p>
          <a:p>
            <a:pPr lvl="0"/>
            <a:r>
              <a:rPr lang="en-GB" dirty="0" smtClean="0"/>
              <a:t>Feeling overconfident and cocksure.</a:t>
            </a:r>
          </a:p>
          <a:p>
            <a:pPr lvl="0">
              <a:buNone/>
            </a:pPr>
            <a:endParaRPr lang="en-GB" dirty="0" smtClean="0"/>
          </a:p>
          <a:p>
            <a:pPr>
              <a:buNone/>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 DOING WRONG THINGS</a:t>
            </a:r>
            <a:endParaRPr lang="en-US" dirty="0"/>
          </a:p>
        </p:txBody>
      </p:sp>
      <p:sp>
        <p:nvSpPr>
          <p:cNvPr id="3" name="Content Placeholder 2"/>
          <p:cNvSpPr>
            <a:spLocks noGrp="1"/>
          </p:cNvSpPr>
          <p:nvPr>
            <p:ph idx="1"/>
          </p:nvPr>
        </p:nvSpPr>
        <p:spPr/>
        <p:txBody>
          <a:bodyPr/>
          <a:lstStyle/>
          <a:p>
            <a:pPr lvl="0">
              <a:buNone/>
            </a:pPr>
            <a:endParaRPr lang="en-GB" dirty="0" smtClean="0"/>
          </a:p>
          <a:p>
            <a:pPr lvl="0"/>
            <a:r>
              <a:rPr lang="en-GB" dirty="0" smtClean="0"/>
              <a:t>Going to wrong gurus, wrong places. Black magic</a:t>
            </a:r>
          </a:p>
          <a:p>
            <a:pPr lvl="0"/>
            <a:r>
              <a:rPr lang="en-GB" dirty="0" smtClean="0"/>
              <a:t>Confuse </a:t>
            </a:r>
            <a:r>
              <a:rPr lang="en-GB" dirty="0" smtClean="0"/>
              <a:t>spiritism</a:t>
            </a:r>
            <a:r>
              <a:rPr lang="en-GB" dirty="0" smtClean="0"/>
              <a:t> with spirituality.</a:t>
            </a:r>
          </a:p>
          <a:p>
            <a:pPr lvl="0"/>
            <a:r>
              <a:rPr lang="en-GB" dirty="0" smtClean="0"/>
              <a:t>Worshipping wrong deities.</a:t>
            </a:r>
          </a:p>
          <a:p>
            <a:pPr lvl="0"/>
            <a:r>
              <a:rPr lang="en-GB" dirty="0" smtClean="0"/>
              <a:t>Becoming ritualistic. Fasting for no reason.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9. FEELING LIKE ONE HAS BECOME GOD</a:t>
            </a:r>
            <a:endParaRPr lang="en-US" dirty="0"/>
          </a:p>
        </p:txBody>
      </p:sp>
      <p:sp>
        <p:nvSpPr>
          <p:cNvPr id="3" name="Content Placeholder 2"/>
          <p:cNvSpPr>
            <a:spLocks noGrp="1"/>
          </p:cNvSpPr>
          <p:nvPr>
            <p:ph idx="1"/>
          </p:nvPr>
        </p:nvSpPr>
        <p:spPr/>
        <p:txBody>
          <a:bodyPr/>
          <a:lstStyle/>
          <a:p>
            <a:pPr lvl="0">
              <a:buNone/>
            </a:pPr>
            <a:endParaRPr lang="en-GB" dirty="0" smtClean="0"/>
          </a:p>
          <a:p>
            <a:pPr lvl="0"/>
            <a:r>
              <a:rPr lang="en-GB" dirty="0" smtClean="0"/>
              <a:t>Over self-satisfied. Self-righteous.</a:t>
            </a:r>
          </a:p>
          <a:p>
            <a:pPr lvl="0"/>
            <a:r>
              <a:rPr lang="en-GB" dirty="0" smtClean="0"/>
              <a:t>Thinking that one can rebuke other yogis.</a:t>
            </a:r>
          </a:p>
          <a:p>
            <a:pPr lvl="0"/>
            <a:r>
              <a:rPr lang="en-GB" dirty="0" smtClean="0"/>
              <a:t>Start taking law into one’s hands.</a:t>
            </a:r>
          </a:p>
          <a:p>
            <a:pPr lvl="0">
              <a:buNone/>
            </a:pPr>
            <a:endParaRPr lang="en-GB"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SOLUTIONS</a:t>
            </a:r>
            <a:endParaRPr lang="en-US" dirty="0"/>
          </a:p>
        </p:txBody>
      </p:sp>
      <p:sp>
        <p:nvSpPr>
          <p:cNvPr id="3" name="Content Placeholder 2"/>
          <p:cNvSpPr>
            <a:spLocks noGrp="1"/>
          </p:cNvSpPr>
          <p:nvPr>
            <p:ph idx="1"/>
          </p:nvPr>
        </p:nvSpPr>
        <p:spPr/>
        <p:txBody>
          <a:bodyPr/>
          <a:lstStyle/>
          <a:p>
            <a:r>
              <a:rPr lang="en-US" dirty="0" smtClean="0"/>
              <a:t>Be collective</a:t>
            </a:r>
          </a:p>
          <a:p>
            <a:r>
              <a:rPr lang="en-US" dirty="0" smtClean="0"/>
              <a:t>Attend to your attention</a:t>
            </a:r>
          </a:p>
          <a:p>
            <a:r>
              <a:rPr lang="en-US" dirty="0" smtClean="0"/>
              <a:t>Deepen knowledge and understanding of Sahaja Yoga</a:t>
            </a:r>
          </a:p>
          <a:p>
            <a:r>
              <a:rPr lang="en-US" dirty="0" smtClean="0"/>
              <a:t>Don’t be lazy! Work hard!</a:t>
            </a:r>
          </a:p>
          <a:p>
            <a:r>
              <a:rPr lang="en-US" dirty="0" smtClean="0"/>
              <a:t>Speak about Sahaja Yoga</a:t>
            </a:r>
          </a:p>
          <a:p>
            <a:r>
              <a:rPr lang="en-US" dirty="0" smtClean="0"/>
              <a:t>Give </a:t>
            </a:r>
            <a:r>
              <a:rPr lang="en-US" dirty="0" smtClean="0"/>
              <a:t>realization</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GB" dirty="0" smtClean="0"/>
              <a:t>“So, today, at this juncture, when we are celebrating the great event of Christ’ life, let us know that Christ is born within us, and that Bethlehem is within us. You don’t have to go to Bethlehem, it’s within us. He is there, and we have to look after it. It’s still a child. You have to respect it, and you have to look after it. So the light… really glows and people know that you are realized souls. Nobody will doubt that you are not.”</a:t>
            </a:r>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types of human beings</a:t>
            </a:r>
            <a:endParaRPr lang="en-US" dirty="0"/>
          </a:p>
        </p:txBody>
      </p:sp>
      <p:sp>
        <p:nvSpPr>
          <p:cNvPr id="3" name="Content Placeholder 2"/>
          <p:cNvSpPr>
            <a:spLocks noGrp="1"/>
          </p:cNvSpPr>
          <p:nvPr>
            <p:ph idx="1"/>
          </p:nvPr>
        </p:nvSpPr>
        <p:spPr/>
        <p:txBody>
          <a:bodyPr/>
          <a:lstStyle/>
          <a:p>
            <a:r>
              <a:rPr lang="en-GB" dirty="0" smtClean="0"/>
              <a:t>1. </a:t>
            </a:r>
            <a:r>
              <a:rPr lang="en-GB" dirty="0" smtClean="0"/>
              <a:t>Devayoni</a:t>
            </a:r>
            <a:r>
              <a:rPr lang="en-GB" dirty="0" smtClean="0"/>
              <a:t> – born seekers or realised souls – the excellent people</a:t>
            </a:r>
          </a:p>
          <a:p>
            <a:r>
              <a:rPr lang="en-GB" dirty="0" smtClean="0"/>
              <a:t>2. </a:t>
            </a:r>
            <a:r>
              <a:rPr lang="en-GB" dirty="0" smtClean="0"/>
              <a:t>Narayoni</a:t>
            </a:r>
            <a:r>
              <a:rPr lang="en-GB" dirty="0" smtClean="0"/>
              <a:t> - human beings as we are, normal – the good people, in-between people</a:t>
            </a:r>
          </a:p>
          <a:p>
            <a:r>
              <a:rPr lang="en-GB" dirty="0" smtClean="0"/>
              <a:t>3. </a:t>
            </a:r>
            <a:r>
              <a:rPr lang="en-GB" dirty="0" smtClean="0"/>
              <a:t>Rakshas</a:t>
            </a:r>
            <a:r>
              <a:rPr lang="en-GB" dirty="0" smtClean="0"/>
              <a:t> – the evil people</a:t>
            </a:r>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Kundalini defects</a:t>
            </a:r>
            <a:endParaRPr lang="en-US" dirty="0"/>
          </a:p>
        </p:txBody>
      </p:sp>
      <p:sp>
        <p:nvSpPr>
          <p:cNvPr id="3" name="Content Placeholder 2"/>
          <p:cNvSpPr>
            <a:spLocks noGrp="1"/>
          </p:cNvSpPr>
          <p:nvPr>
            <p:ph idx="1"/>
          </p:nvPr>
        </p:nvSpPr>
        <p:spPr/>
        <p:txBody>
          <a:bodyPr/>
          <a:lstStyle/>
          <a:p>
            <a:r>
              <a:rPr lang="en-GB" dirty="0" smtClean="0"/>
              <a:t>Inherently the Kundalini has some defects, because of our previous karmas. </a:t>
            </a:r>
          </a:p>
          <a:p>
            <a:r>
              <a:rPr lang="en-GB" dirty="0" smtClean="0"/>
              <a:t>Because what we have been doing in this lifetime.</a:t>
            </a:r>
          </a:p>
          <a:p>
            <a:r>
              <a:rPr lang="en-GB" dirty="0" smtClean="0"/>
              <a:t>Because the things that we have accepted as reality, which is just a mental concept. </a:t>
            </a:r>
          </a:p>
          <a:p>
            <a:r>
              <a:rPr lang="en-GB" dirty="0" smtClean="0"/>
              <a:t>Because, when we have not known the absolute, whatever we will be doing, there will be a little of ignorance with it.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Kundalini defects</a:t>
            </a:r>
            <a:endParaRPr lang="en-US" dirty="0"/>
          </a:p>
        </p:txBody>
      </p:sp>
      <p:sp>
        <p:nvSpPr>
          <p:cNvPr id="3" name="Content Placeholder 2"/>
          <p:cNvSpPr>
            <a:spLocks noGrp="1"/>
          </p:cNvSpPr>
          <p:nvPr>
            <p:ph idx="1"/>
          </p:nvPr>
        </p:nvSpPr>
        <p:spPr/>
        <p:txBody>
          <a:bodyPr/>
          <a:lstStyle/>
          <a:p>
            <a:r>
              <a:rPr lang="en-US" dirty="0" smtClean="0"/>
              <a:t>“But one has to deal with the people who are in the center. They are looking towards good but have something hanging on to them, which is not so good. So for these people, there are inherently some defects in the Kundalini, which we must understand.”</a:t>
            </a:r>
            <a:endParaRPr lang="en-GB"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3600" dirty="0"/>
          </a:p>
        </p:txBody>
      </p:sp>
      <p:sp>
        <p:nvSpPr>
          <p:cNvPr id="3" name="Content Placeholder 2"/>
          <p:cNvSpPr>
            <a:spLocks noGrp="1"/>
          </p:cNvSpPr>
          <p:nvPr>
            <p:ph idx="1"/>
          </p:nvPr>
        </p:nvSpPr>
        <p:spPr/>
        <p:txBody>
          <a:bodyPr>
            <a:normAutofit/>
          </a:bodyPr>
          <a:lstStyle/>
          <a:p>
            <a:endParaRPr lang="en-US" dirty="0" smtClean="0"/>
          </a:p>
          <a:p>
            <a:r>
              <a:rPr lang="en-US" dirty="0" smtClean="0"/>
              <a:t>So for a Sahaja Yogi one should know that health is a very important thing. Because this body is the temple of God, and one has to look after your health</a:t>
            </a:r>
            <a:r>
              <a:rPr lang="en-GB" dirty="0" smtClean="0"/>
              <a:t>.</a:t>
            </a:r>
          </a:p>
          <a:p>
            <a:pPr lvl="0"/>
            <a:r>
              <a:rPr lang="en-US" dirty="0" smtClean="0"/>
              <a:t>And you know also when the Kundalini rises the first thing that happens that your health improves. </a:t>
            </a:r>
          </a:p>
          <a:p>
            <a:r>
              <a:rPr lang="en-US" dirty="0" smtClean="0"/>
              <a:t>Physical problems are according to the country where you have taken your birth.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Health improves because of the parasympathetic fulfillment. Because parasympathetic gives you enlightenment which flows into sympathetic and your health improves.</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u="sng" dirty="0" smtClean="0"/>
              <a:t>9 Inherent dangers to sustaining our self-realisation</a:t>
            </a:r>
            <a:endParaRPr lang="en-US" dirty="0"/>
          </a:p>
        </p:txBody>
      </p:sp>
      <p:sp>
        <p:nvSpPr>
          <p:cNvPr id="3" name="Subtitle 2"/>
          <p:cNvSpPr>
            <a:spLocks noGrp="1"/>
          </p:cNvSpPr>
          <p:nvPr>
            <p:ph type="subTitle" idx="1"/>
          </p:nvPr>
        </p:nvSpPr>
        <p:spPr>
          <a:xfrm flipH="1">
            <a:off x="7690102" y="5913028"/>
            <a:ext cx="45719" cy="45719"/>
          </a:xfrm>
        </p:spPr>
        <p:txBody>
          <a:bodyPr/>
          <a:lstStyle/>
          <a:p>
            <a:endParaRPr lang="en-US" dirty="0"/>
          </a:p>
        </p:txBody>
      </p:sp>
      <p:sp>
        <p:nvSpPr>
          <p:cNvPr id="5" name="TextBox 4"/>
          <p:cNvSpPr txBox="1"/>
          <p:nvPr/>
        </p:nvSpPr>
        <p:spPr>
          <a:xfrm>
            <a:off x="8193720" y="6089234"/>
            <a:ext cx="184666" cy="369332"/>
          </a:xfrm>
          <a:prstGeom prst="rect">
            <a:avLst/>
          </a:prstGeom>
          <a:noFill/>
        </p:spPr>
        <p:txBody>
          <a:bodyPr wrap="none" rtlCol="0">
            <a:spAutoFit/>
          </a:bodyPr>
          <a:lstStyle/>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OUR HEALTH</a:t>
            </a:r>
            <a:endParaRPr lang="en-US" dirty="0"/>
          </a:p>
        </p:txBody>
      </p:sp>
      <p:sp>
        <p:nvSpPr>
          <p:cNvPr id="3" name="Content Placeholder 2"/>
          <p:cNvSpPr>
            <a:spLocks noGrp="1"/>
          </p:cNvSpPr>
          <p:nvPr>
            <p:ph idx="1"/>
          </p:nvPr>
        </p:nvSpPr>
        <p:spPr/>
        <p:txBody>
          <a:bodyPr/>
          <a:lstStyle/>
          <a:p>
            <a:pPr>
              <a:buNone/>
            </a:pPr>
            <a:r>
              <a:rPr lang="en-GB" dirty="0" smtClean="0"/>
              <a:t>We should:</a:t>
            </a:r>
          </a:p>
          <a:p>
            <a:pPr lvl="0"/>
            <a:r>
              <a:rPr lang="en-GB" dirty="0" smtClean="0"/>
              <a:t>Not ask Mother to cure us, but:</a:t>
            </a:r>
          </a:p>
          <a:p>
            <a:pPr>
              <a:buNone/>
            </a:pPr>
            <a:r>
              <a:rPr lang="en-GB" dirty="0" smtClean="0"/>
              <a:t>	“Mother, please give me spiritual growth.”</a:t>
            </a:r>
          </a:p>
          <a:p>
            <a:pPr lvl="0"/>
            <a:r>
              <a:rPr lang="en-GB" dirty="0" smtClean="0"/>
              <a:t>Put our attention on our spirit.</a:t>
            </a:r>
          </a:p>
          <a:p>
            <a:pPr lvl="0"/>
            <a:r>
              <a:rPr lang="en-GB" dirty="0" smtClean="0"/>
              <a:t>Not cure others.</a:t>
            </a:r>
          </a:p>
          <a:p>
            <a:pPr lvl="0"/>
            <a:r>
              <a:rPr lang="en-GB" dirty="0" smtClean="0"/>
              <a:t>Take liver diet.</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AKARMANYETA</a:t>
            </a:r>
            <a:endParaRPr lang="en-US" dirty="0"/>
          </a:p>
        </p:txBody>
      </p:sp>
      <p:sp>
        <p:nvSpPr>
          <p:cNvPr id="3" name="Content Placeholder 2"/>
          <p:cNvSpPr>
            <a:spLocks noGrp="1"/>
          </p:cNvSpPr>
          <p:nvPr>
            <p:ph idx="1"/>
          </p:nvPr>
        </p:nvSpPr>
        <p:spPr/>
        <p:txBody>
          <a:bodyPr/>
          <a:lstStyle/>
          <a:p>
            <a:pPr lvl="0"/>
            <a:r>
              <a:rPr lang="en-GB" dirty="0" smtClean="0"/>
              <a:t>When a person does not want to work it out. Innate problem (laziness).</a:t>
            </a:r>
          </a:p>
          <a:p>
            <a:pPr lvl="0"/>
            <a:r>
              <a:rPr lang="en-GB" dirty="0" smtClean="0"/>
              <a:t>Even after self-realisation, do not want to face the reality, the light.</a:t>
            </a:r>
          </a:p>
          <a:p>
            <a:pPr lvl="0"/>
            <a:r>
              <a:rPr lang="en-GB" dirty="0" smtClean="0"/>
              <a:t>Still identified with that state that is not reality.</a:t>
            </a:r>
          </a:p>
          <a:p>
            <a:pPr lvl="0"/>
            <a:r>
              <a:rPr lang="en-GB" dirty="0" smtClean="0"/>
              <a:t>Can be a collective problem.</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 Id="rId5" Type="http://schemas.openxmlformats.org/officeDocument/2006/relationships/image" Target="../media/image5.jpeg"/><Relationship Id="rId4" Type="http://schemas.openxmlformats.org/officeDocument/2006/relationships/image" Target="../media/image4.jpeg"/></Relationships>
</file>

<file path=ppt/theme/theme1.xml><?xml version="1.0" encoding="utf-8"?>
<a:theme xmlns:a="http://schemas.openxmlformats.org/drawingml/2006/main" name="Habitat">
  <a:themeElements>
    <a:clrScheme name="Habitat">
      <a:dk1>
        <a:sysClr val="windowText" lastClr="000000"/>
      </a:dk1>
      <a:lt1>
        <a:sysClr val="window" lastClr="FFFFFF"/>
      </a:lt1>
      <a:dk2>
        <a:srgbClr val="194431"/>
      </a:dk2>
      <a:lt2>
        <a:srgbClr val="F0E6C3"/>
      </a:lt2>
      <a:accent1>
        <a:srgbClr val="F8C000"/>
      </a:accent1>
      <a:accent2>
        <a:srgbClr val="F88600"/>
      </a:accent2>
      <a:accent3>
        <a:srgbClr val="F83500"/>
      </a:accent3>
      <a:accent4>
        <a:srgbClr val="8B723D"/>
      </a:accent4>
      <a:accent5>
        <a:srgbClr val="818B3D"/>
      </a:accent5>
      <a:accent6>
        <a:srgbClr val="586215"/>
      </a:accent6>
      <a:hlink>
        <a:srgbClr val="FF621D"/>
      </a:hlink>
      <a:folHlink>
        <a:srgbClr val="F3D260"/>
      </a:folHlink>
    </a:clrScheme>
    <a:fontScheme name="Habitat">
      <a:majorFont>
        <a:latin typeface="Book Antiqua"/>
        <a:ea typeface=""/>
        <a:cs typeface=""/>
        <a:font script="Jpan" typeface="ＭＳ 明朝"/>
      </a:majorFont>
      <a:minorFont>
        <a:latin typeface="Book Antiqua"/>
        <a:ea typeface=""/>
        <a:cs typeface=""/>
        <a:font script="Jpan" typeface="ＭＳ 明朝"/>
      </a:minorFont>
    </a:fontScheme>
    <a:fmtScheme name="Habitat">
      <a:fillStyleLst>
        <a:solidFill>
          <a:schemeClr val="phClr"/>
        </a:solidFill>
        <a:blipFill rotWithShape="1">
          <a:blip xmlns:r="http://schemas.openxmlformats.org/officeDocument/2006/relationships" r:embed="rId1">
            <a:duotone>
              <a:schemeClr val="phClr">
                <a:shade val="10000"/>
                <a:satMod val="130000"/>
              </a:schemeClr>
              <a:schemeClr val="phClr">
                <a:satMod val="275000"/>
              </a:schemeClr>
            </a:duotone>
          </a:blip>
          <a:tile tx="0" ty="0" sx="40000" sy="40000" flip="none" algn="tl"/>
        </a:blipFill>
        <a:blipFill rotWithShape="1">
          <a:blip xmlns:r="http://schemas.openxmlformats.org/officeDocument/2006/relationships" r:embed="rId2">
            <a:duotone>
              <a:schemeClr val="phClr">
                <a:shade val="40000"/>
                <a:satMod val="130000"/>
              </a:schemeClr>
              <a:schemeClr val="phClr">
                <a:satMod val="275000"/>
              </a:schemeClr>
            </a:duotone>
          </a:blip>
          <a:stretch/>
        </a:blipFill>
      </a:fillStyleLst>
      <a:lnStyleLst>
        <a:ln w="12700" cap="flat" cmpd="sng" algn="ctr">
          <a:solidFill>
            <a:schemeClr val="phClr">
              <a:shade val="90000"/>
              <a:satMod val="105000"/>
            </a:schemeClr>
          </a:solidFill>
          <a:prstDash val="solid"/>
        </a:ln>
        <a:ln w="25400" cap="flat" cmpd="sng" algn="ctr">
          <a:solidFill>
            <a:schemeClr val="phClr">
              <a:shade val="80000"/>
            </a:schemeClr>
          </a:solidFill>
          <a:prstDash val="solid"/>
        </a:ln>
        <a:ln w="25400" cap="flat" cmpd="sng" algn="ctr">
          <a:solidFill>
            <a:schemeClr val="phClr">
              <a:shade val="70000"/>
            </a:schemeClr>
          </a:solidFill>
          <a:prstDash val="solid"/>
        </a:ln>
      </a:lnStyleLst>
      <a:effectStyleLst>
        <a:effectStyle>
          <a:effectLst/>
        </a:effectStyle>
        <a:effectStyle>
          <a:effectLst>
            <a:outerShdw blurRad="88900" dir="4200000" sx="105000" sy="105000" algn="t" rotWithShape="0">
              <a:srgbClr val="000000">
                <a:alpha val="40000"/>
              </a:srgbClr>
            </a:outerShdw>
          </a:effectLst>
        </a:effectStyle>
        <a:effectStyle>
          <a:effectLst>
            <a:innerShdw blurRad="76200" dist="25400" dir="13200000">
              <a:srgbClr val="000000">
                <a:alpha val="80000"/>
              </a:srgbClr>
            </a:innerShdw>
          </a:effectLst>
          <a:scene3d>
            <a:camera prst="orthographicFront">
              <a:rot lat="0" lon="0" rev="0"/>
            </a:camera>
            <a:lightRig rig="balanced" dir="t">
              <a:rot lat="0" lon="0" rev="19800000"/>
            </a:lightRig>
          </a:scene3d>
          <a:sp3d prstMaterial="softEdge">
            <a:bevelT w="0" h="0"/>
          </a:sp3d>
        </a:effectStyle>
      </a:effectStyleLst>
      <a:bgFillStyleLst>
        <a:blipFill rotWithShape="1">
          <a:blip xmlns:r="http://schemas.openxmlformats.org/officeDocument/2006/relationships" r:embed="rId3"/>
          <a:stretch/>
        </a:blipFill>
        <a:blipFill rotWithShape="1">
          <a:blip xmlns:r="http://schemas.openxmlformats.org/officeDocument/2006/relationships" r:embed="rId4"/>
          <a:stretch/>
        </a:blipFill>
        <a:blipFill rotWithShape="1">
          <a:blip xmlns:r="http://schemas.openxmlformats.org/officeDocument/2006/relationships" r:embed="rId5"/>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Tradition.thmx</Template>
  <TotalTime>114</TotalTime>
  <Words>695</Words>
  <Application>Microsoft Office PowerPoint</Application>
  <PresentationFormat>Diavoorstelling (4:3)</PresentationFormat>
  <Paragraphs>82</Paragraphs>
  <Slides>18</Slides>
  <Notes>10</Notes>
  <HiddenSlides>0</HiddenSlides>
  <MMClips>0</MMClips>
  <ScaleCrop>false</ScaleCrop>
  <HeadingPairs>
    <vt:vector size="4" baseType="variant">
      <vt:variant>
        <vt:lpstr>Thema</vt:lpstr>
      </vt:variant>
      <vt:variant>
        <vt:i4>1</vt:i4>
      </vt:variant>
      <vt:variant>
        <vt:lpstr>Diatitels</vt:lpstr>
      </vt:variant>
      <vt:variant>
        <vt:i4>18</vt:i4>
      </vt:variant>
    </vt:vector>
  </HeadingPairs>
  <TitlesOfParts>
    <vt:vector size="19" baseType="lpstr">
      <vt:lpstr>Habitat</vt:lpstr>
      <vt:lpstr>Inherent dangers in sustaining our self-realization</vt:lpstr>
      <vt:lpstr>3 types of human beings</vt:lpstr>
      <vt:lpstr>Kundalini defects</vt:lpstr>
      <vt:lpstr>Kundalini defects</vt:lpstr>
      <vt:lpstr>Dia 5</vt:lpstr>
      <vt:lpstr>Dia 6</vt:lpstr>
      <vt:lpstr>9 Inherent dangers to sustaining our self-realisation</vt:lpstr>
      <vt:lpstr>1. OUR HEALTH</vt:lpstr>
      <vt:lpstr>2. AKARMANYETA</vt:lpstr>
      <vt:lpstr>3. SANSHAYA (doubting)</vt:lpstr>
      <vt:lpstr>4. PRAMADA</vt:lpstr>
      <vt:lpstr>5. BRAHAMADARSHAN</vt:lpstr>
      <vt:lpstr>6. VISHAYCHITTA</vt:lpstr>
      <vt:lpstr>7. POSESSION</vt:lpstr>
      <vt:lpstr>8. DOING WRONG THINGS</vt:lpstr>
      <vt:lpstr>9. FEELING LIKE ONE HAS BECOME GOD</vt:lpstr>
      <vt:lpstr>SOLUTIONS</vt:lpstr>
      <vt:lpstr>CONCLUSION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Inherent dangers in sustaining our self-realisation</dc:title>
  <dc:creator>Vanessa Goad</dc:creator>
  <cp:lastModifiedBy>Marleen</cp:lastModifiedBy>
  <cp:revision>23</cp:revision>
  <dcterms:created xsi:type="dcterms:W3CDTF">2016-12-03T17:19:04Z</dcterms:created>
  <dcterms:modified xsi:type="dcterms:W3CDTF">2016-12-05T20:28:40Z</dcterms:modified>
</cp:coreProperties>
</file>